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rels" ContentType="application/vnd.openxmlformats-package.relationships+xml"/>
  <Default Extension="jpg" ContentType="image/jpe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61" r:id="rId4"/>
    <p:sldId id="265" r:id="rId5"/>
    <p:sldId id="264" r:id="rId6"/>
    <p:sldId id="263" r:id="rId7"/>
    <p:sldId id="262" r:id="rId8"/>
    <p:sldId id="260" r:id="rId9"/>
    <p:sldId id="271" r:id="rId10"/>
    <p:sldId id="270" r:id="rId11"/>
    <p:sldId id="269" r:id="rId12"/>
    <p:sldId id="267" r:id="rId13"/>
    <p:sldId id="266" r:id="rId14"/>
    <p:sldId id="272" r:id="rId15"/>
    <p:sldId id="282" r:id="rId16"/>
    <p:sldId id="281" r:id="rId17"/>
    <p:sldId id="280" r:id="rId18"/>
    <p:sldId id="279" r:id="rId19"/>
    <p:sldId id="278" r:id="rId20"/>
    <p:sldId id="277" r:id="rId21"/>
    <p:sldId id="276" r:id="rId22"/>
    <p:sldId id="275" r:id="rId23"/>
    <p:sldId id="274" r:id="rId24"/>
    <p:sldId id="273" r:id="rId25"/>
    <p:sldId id="293" r:id="rId26"/>
    <p:sldId id="259" r:id="rId27"/>
    <p:sldId id="292" r:id="rId28"/>
    <p:sldId id="291" r:id="rId29"/>
    <p:sldId id="290" r:id="rId30"/>
    <p:sldId id="289" r:id="rId31"/>
    <p:sldId id="288" r:id="rId32"/>
    <p:sldId id="287" r:id="rId33"/>
    <p:sldId id="286" r:id="rId34"/>
    <p:sldId id="285" r:id="rId35"/>
    <p:sldId id="284" r:id="rId36"/>
    <p:sldId id="283" r:id="rId37"/>
    <p:sldId id="304" r:id="rId38"/>
    <p:sldId id="303" r:id="rId39"/>
    <p:sldId id="302" r:id="rId40"/>
    <p:sldId id="301" r:id="rId41"/>
    <p:sldId id="300" r:id="rId42"/>
    <p:sldId id="299" r:id="rId43"/>
    <p:sldId id="298" r:id="rId44"/>
    <p:sldId id="297" r:id="rId45"/>
    <p:sldId id="328" r:id="rId46"/>
    <p:sldId id="296" r:id="rId47"/>
    <p:sldId id="295" r:id="rId48"/>
    <p:sldId id="294" r:id="rId49"/>
    <p:sldId id="315" r:id="rId50"/>
    <p:sldId id="314" r:id="rId51"/>
    <p:sldId id="313" r:id="rId52"/>
    <p:sldId id="312" r:id="rId53"/>
    <p:sldId id="311" r:id="rId54"/>
    <p:sldId id="310" r:id="rId55"/>
    <p:sldId id="309" r:id="rId56"/>
    <p:sldId id="308" r:id="rId57"/>
    <p:sldId id="307" r:id="rId58"/>
    <p:sldId id="306" r:id="rId59"/>
    <p:sldId id="305" r:id="rId60"/>
    <p:sldId id="320" r:id="rId61"/>
    <p:sldId id="319" r:id="rId62"/>
    <p:sldId id="318" r:id="rId63"/>
    <p:sldId id="317" r:id="rId64"/>
    <p:sldId id="316" r:id="rId65"/>
    <p:sldId id="324" r:id="rId66"/>
    <p:sldId id="323" r:id="rId67"/>
    <p:sldId id="325" r:id="rId68"/>
    <p:sldId id="326" r:id="rId69"/>
    <p:sldId id="327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F88"/>
    <a:srgbClr val="7B3511"/>
    <a:srgbClr val="B74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5" autoAdjust="0"/>
    <p:restoredTop sz="94707"/>
  </p:normalViewPr>
  <p:slideViewPr>
    <p:cSldViewPr snapToGrid="0" snapToObjects="1">
      <p:cViewPr varScale="1">
        <p:scale>
          <a:sx n="110" d="100"/>
          <a:sy n="110" d="100"/>
        </p:scale>
        <p:origin x="176" y="1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6ED48-76C4-F848-BF9E-F3FE5031696B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B7E6C-D2D1-A743-95B4-94040D4FBA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0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68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58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20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76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1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4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37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49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40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5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7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83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6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45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38AD8-87E0-794D-8838-9A32447D22B2}" type="slidenum">
              <a:rPr lang="en-US"/>
              <a:pPr/>
              <a:t>67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18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02596A-038D-D64B-A42A-F0F44F102A29}" type="slidenum">
              <a:rPr lang="en-US"/>
              <a:pPr/>
              <a:t>68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09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4AF24E-01AC-F740-BF75-3392698C1B85}" type="slidenum">
              <a:rPr lang="en-US"/>
              <a:pPr/>
              <a:t>69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6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22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30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77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7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56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B7E6C-D2D1-A743-95B4-94040D4FBA1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0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8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9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2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5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07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9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0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BD794-A69E-A44F-928E-14EFFE2BD19E}" type="datetimeFigureOut">
              <a:rPr lang="en-US" smtClean="0"/>
              <a:pPr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55970-B478-1644-8C14-1789107D9E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t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ADDRESS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ddre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23" y="828124"/>
            <a:ext cx="64389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CHINA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2052" name="Picture 4" descr="21632906.jpg (750×70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80" y="529489"/>
            <a:ext cx="4984240" cy="467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CHRISTMAS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://downloads.clipart.com/30355506.jpg?t=1430059737&amp;h=903413ca1226ab5ac224d8d4949b54ee&amp;u=dcalcent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62" y="316067"/>
            <a:ext cx="3531476" cy="509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64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COLOUR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Color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451556"/>
            <a:ext cx="5136444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3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COMPUTER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Computer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53" y="268111"/>
            <a:ext cx="5211991" cy="52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COOK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C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94" y="164395"/>
            <a:ext cx="3619439" cy="53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DEAD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100" name="Picture 4" descr="15539055.jpg (1021×12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20" y="195051"/>
            <a:ext cx="4475227" cy="52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7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DEAF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13" y="1005985"/>
            <a:ext cx="5660020" cy="424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DOCTOR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Doc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77" y="183444"/>
            <a:ext cx="3486830" cy="52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FAMILY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Famil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77" y="58111"/>
            <a:ext cx="3621852" cy="54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FLOWER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Flow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88" y="187678"/>
            <a:ext cx="3495331" cy="52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AFTERNOON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Afterno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23" y="1084151"/>
            <a:ext cx="6438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1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FRANCE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Fran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56" y="1317272"/>
            <a:ext cx="6426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GERMANY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German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23" y="837494"/>
            <a:ext cx="6426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GIRL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Gi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23" y="1099256"/>
            <a:ext cx="64389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5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GLASS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glas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56" y="690171"/>
            <a:ext cx="3077488" cy="46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GREEN</a:t>
            </a:r>
            <a:endParaRPr lang="en-US" sz="8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29555" y="635000"/>
            <a:ext cx="4769556" cy="46160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7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GREY</a:t>
            </a:r>
            <a:endParaRPr lang="en-US" sz="8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29555" y="635000"/>
            <a:ext cx="4769556" cy="4616000"/>
          </a:xfrm>
          <a:prstGeom prst="rect">
            <a:avLst/>
          </a:prstGeom>
          <a:solidFill>
            <a:srgbClr val="918F8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HEARING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1064"/>
            <a:ext cx="6096000" cy="40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HOLIDAY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Holid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39" y="1212144"/>
            <a:ext cx="64389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HOME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Hom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23" y="958400"/>
            <a:ext cx="6426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0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HOSPITAL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Hospit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05" y="294923"/>
            <a:ext cx="5194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7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AMERICA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meric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23" y="971100"/>
            <a:ext cx="6438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1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INDIA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http://downloads.clipart.com/4304263.jpg?t=1430062207&amp;h=5107468286d2dacc011af8ee834b2a92&amp;u=dcalcent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917" y="623383"/>
            <a:ext cx="4518353" cy="462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INSURANCE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8194" name="Picture 2" descr="http://downloads.clipart.com/19151757.jpg?t=1430062340&amp;h=6488f6a03825c34cf356d3a8ae5e9614&amp;u=dcalcent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66" y="281687"/>
            <a:ext cx="4969313" cy="49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21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INTERPRETER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23" y="1020044"/>
            <a:ext cx="6135545" cy="42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0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IRELAND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Irela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5" y="1173339"/>
            <a:ext cx="7429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ITALY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Ital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4" y="1098100"/>
            <a:ext cx="6654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NEXT WEEK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46" y="868804"/>
            <a:ext cx="5324354" cy="39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LEAF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Lea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034" y="280106"/>
            <a:ext cx="3464448" cy="51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LETTER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Le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690033"/>
            <a:ext cx="64389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MAN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23" y="169335"/>
            <a:ext cx="3500666" cy="52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1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MILK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Mil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33" y="324556"/>
            <a:ext cx="3835979" cy="51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BIRTHDAY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Birthday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52" y="673045"/>
            <a:ext cx="7070689" cy="46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MORNING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Mor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56" y="153106"/>
            <a:ext cx="3398596" cy="50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MOTHER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Moth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150989"/>
            <a:ext cx="3558822" cy="53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NIGHT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N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23" y="112889"/>
            <a:ext cx="4632413" cy="54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NURSE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Nur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99" y="111478"/>
            <a:ext cx="3985409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1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PARTY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Par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23" y="1260828"/>
            <a:ext cx="6426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PEOPLE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9220" name="Picture 4" descr="http://downloads.clipart.com/30903914.jpg?t=1430063920&amp;h=2cdbcd5fb8418fc9a522b9cf12f2092d&amp;u=dcalcent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86" y="365364"/>
            <a:ext cx="7278414" cy="48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8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PLASTIC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10242" name="Picture 2" descr="http://downloads.clipart.com/23662479.jpg?t=1430064357&amp;h=1e266c1ab551e71d89e2d522b7d6080c&amp;u=dcalcent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3" y="1903812"/>
            <a:ext cx="2599326" cy="258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downloads.clipart.com/23554611.jpg?t=1430064410&amp;h=a6db8aded7f6d5f6a5e6582ab3480e27&amp;u=dcalcent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14" y="1555877"/>
            <a:ext cx="2232551" cy="304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downloads.clipart.com/22516123.jpg?t=1430064465&amp;h=4c3124bb2604e3cf1c98a4e3f3ee2baa&amp;u=dcalcent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69" y="1661024"/>
            <a:ext cx="2524345" cy="283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POISON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Pois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756" y="199672"/>
            <a:ext cx="3803526" cy="53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2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POTATO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Pota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71" y="1021900"/>
            <a:ext cx="6515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6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PURPLE</a:t>
            </a:r>
            <a:endParaRPr lang="en-US" sz="8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30779" y="635000"/>
            <a:ext cx="4924778" cy="4755444"/>
          </a:xfrm>
          <a:prstGeom prst="rect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4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BISCUIT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Biscuit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6" y="202345"/>
            <a:ext cx="8128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5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SCHOOL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Scho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23" y="971100"/>
            <a:ext cx="6438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SHOP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12290" name="Picture 2" descr="http://downloads.clipart.com/37838561.jpg?t=1430065026&amp;h=dd980fbb92e447b0b48eb3a3ddc7dfc6&amp;u=dcalcent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23" y="915625"/>
            <a:ext cx="6482803" cy="433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4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START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Sta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83" y="342195"/>
            <a:ext cx="5245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TELPHONE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Telepho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22" y="136878"/>
            <a:ext cx="3511785" cy="52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1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TOILET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Toil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28" y="243417"/>
            <a:ext cx="5245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TRAIN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T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23" y="971100"/>
            <a:ext cx="6426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7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TREE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14338" name="Picture 2" descr="http://downloads.clipart.com/20604680.jpg?t=1430065357&amp;h=d2249ba3bcae4adf918cde2f597e63a1&amp;u=dcalcent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364" y="267450"/>
            <a:ext cx="3736318" cy="51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27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TROUSERS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15362" name="Picture 2" descr="http://downloads.clipart.com/15426412.jpg?t=1430065453&amp;h=cf7b18798f3a04c4e5f3b87bfbb7ae74&amp;u=dcalcent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35" y="424525"/>
            <a:ext cx="2310730" cy="488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7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388" y="5224444"/>
            <a:ext cx="7441812" cy="1752600"/>
          </a:xfrm>
        </p:spPr>
        <p:txBody>
          <a:bodyPr>
            <a:normAutofit fontScale="92500"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TWO WEEKS AGO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Two weeks a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56" y="793750"/>
            <a:ext cx="5791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VISIT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Visi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17" y="522111"/>
            <a:ext cx="3340973" cy="49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9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BRITAIN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Brit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23" y="1142935"/>
            <a:ext cx="6426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WALK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Wal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56" y="173567"/>
            <a:ext cx="3616756" cy="54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WATER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Wa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994" y="1071033"/>
            <a:ext cx="64389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5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WHO?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wh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17" y="1497894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7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WOMAN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Woman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11" y="112890"/>
            <a:ext cx="4237265" cy="52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2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YELLOW</a:t>
            </a:r>
            <a:endParaRPr lang="en-US" sz="80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578556"/>
            <a:ext cx="4811889" cy="467244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1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YESTERDAY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8" y="763557"/>
            <a:ext cx="5801710" cy="420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YOUNG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You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62" y="958400"/>
            <a:ext cx="64389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4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3605213" y="47132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2363788" y="533400"/>
            <a:ext cx="4276725" cy="542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5000"/>
              <a:t>SATURDAY</a:t>
            </a:r>
          </a:p>
          <a:p>
            <a:r>
              <a:rPr lang="en-US" sz="5000"/>
              <a:t>THURSDAY</a:t>
            </a:r>
          </a:p>
          <a:p>
            <a:r>
              <a:rPr lang="en-US" sz="5000"/>
              <a:t>SUNDAY</a:t>
            </a:r>
          </a:p>
          <a:p>
            <a:r>
              <a:rPr lang="en-US" sz="5000"/>
              <a:t>TUESDAY</a:t>
            </a:r>
          </a:p>
          <a:p>
            <a:r>
              <a:rPr lang="en-US" sz="5000"/>
              <a:t>FRIDAY</a:t>
            </a:r>
          </a:p>
          <a:p>
            <a:r>
              <a:rPr lang="en-US" sz="5000"/>
              <a:t>MONDAY</a:t>
            </a:r>
          </a:p>
          <a:p>
            <a:r>
              <a:rPr lang="en-US" sz="5000"/>
              <a:t>WEDNESDAY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1262063" y="1143000"/>
            <a:ext cx="6362700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5000"/>
          </a:p>
          <a:p>
            <a:r>
              <a:rPr lang="en-US" sz="5000"/>
              <a:t>5, 19, 15, 2, 14,1,</a:t>
            </a:r>
          </a:p>
          <a:p>
            <a:r>
              <a:rPr lang="en-US" sz="5000"/>
              <a:t>7, 16, 11,</a:t>
            </a:r>
          </a:p>
          <a:p>
            <a:r>
              <a:rPr lang="en-US" sz="5000"/>
              <a:t>4, 18, 6,13, 17, 10, 3, </a:t>
            </a:r>
          </a:p>
          <a:p>
            <a:r>
              <a:rPr lang="en-US" sz="5000"/>
              <a:t>9, 20, 12, 8 </a:t>
            </a:r>
          </a:p>
        </p:txBody>
      </p:sp>
    </p:spTree>
    <p:extLst>
      <p:ext uri="{BB962C8B-B14F-4D97-AF65-F5344CB8AC3E}">
        <p14:creationId xmlns:p14="http://schemas.microsoft.com/office/powerpoint/2010/main" val="397058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1905000" y="228600"/>
            <a:ext cx="4648200" cy="618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80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sz="5000"/>
              <a:t>LONDON</a:t>
            </a:r>
          </a:p>
          <a:p>
            <a:r>
              <a:rPr lang="en-US" sz="5000"/>
              <a:t>BIRMINGHAM</a:t>
            </a:r>
          </a:p>
          <a:p>
            <a:r>
              <a:rPr lang="en-US" sz="5000"/>
              <a:t>MANCHESTER</a:t>
            </a:r>
          </a:p>
          <a:p>
            <a:r>
              <a:rPr lang="en-US" sz="5000"/>
              <a:t>BRISTOL</a:t>
            </a:r>
          </a:p>
          <a:p>
            <a:r>
              <a:rPr lang="en-US" sz="5000"/>
              <a:t>NEWCASTLE</a:t>
            </a:r>
          </a:p>
          <a:p>
            <a:r>
              <a:rPr lang="en-US" sz="5000"/>
              <a:t>GLASGOW</a:t>
            </a:r>
          </a:p>
          <a:p>
            <a:r>
              <a:rPr lang="en-US" sz="5000"/>
              <a:t>CARDIFF</a:t>
            </a:r>
          </a:p>
          <a:p>
            <a:r>
              <a:rPr lang="en-US" sz="5000"/>
              <a:t>BELFAST</a:t>
            </a:r>
          </a:p>
        </p:txBody>
      </p:sp>
    </p:spTree>
    <p:extLst>
      <p:ext uri="{BB962C8B-B14F-4D97-AF65-F5344CB8AC3E}">
        <p14:creationId xmlns:p14="http://schemas.microsoft.com/office/powerpoint/2010/main" val="33456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BROWN</a:t>
            </a:r>
            <a:endParaRPr lang="en-US" sz="8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16667" y="790222"/>
            <a:ext cx="4995333" cy="4460778"/>
          </a:xfrm>
          <a:prstGeom prst="rect">
            <a:avLst/>
          </a:prstGeom>
          <a:solidFill>
            <a:srgbClr val="7B351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BUSINESS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Business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44" y="611053"/>
            <a:ext cx="7160136" cy="477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0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123" y="525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8000" b="1" dirty="0" smtClean="0">
                <a:solidFill>
                  <a:schemeClr val="tx1"/>
                </a:solidFill>
              </a:rPr>
              <a:t>CHAIR/SIT</a:t>
            </a:r>
            <a:endParaRPr lang="en-US" sz="8000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chai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43" y="292976"/>
            <a:ext cx="3466769" cy="5251000"/>
          </a:xfrm>
          <a:prstGeom prst="rect">
            <a:avLst/>
          </a:prstGeom>
        </p:spPr>
      </p:pic>
      <p:pic>
        <p:nvPicPr>
          <p:cNvPr id="1026" name="Picture 2" descr="http://downloads.clipart.com/7708903.jpg?t=1430058795&amp;h=f98538d5cbdd94bd28eedd890afd6654&amp;u=dcalcent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97" y="292976"/>
            <a:ext cx="3375650" cy="50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30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145</Words>
  <Application>Microsoft Macintosh PowerPoint</Application>
  <PresentationFormat>On-screen Show (4:3)</PresentationFormat>
  <Paragraphs>111</Paragraphs>
  <Slides>69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UCL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 Stamp</dc:creator>
  <cp:lastModifiedBy>Cormier, Kearsy</cp:lastModifiedBy>
  <cp:revision>34</cp:revision>
  <dcterms:created xsi:type="dcterms:W3CDTF">2014-03-05T18:20:18Z</dcterms:created>
  <dcterms:modified xsi:type="dcterms:W3CDTF">2016-12-08T16:12:12Z</dcterms:modified>
</cp:coreProperties>
</file>